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4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4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1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3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0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04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0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4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1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5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5043719" y="2837823"/>
            <a:ext cx="53270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Информация по выделенным средствам из  местного и республиканского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121993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85894" y="260059"/>
            <a:ext cx="106963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состоянию на 01.09.2023г.</a:t>
            </a:r>
          </a:p>
          <a:p>
            <a:pPr algn="ctr"/>
            <a:r>
              <a:rPr lang="ru-RU" sz="1400" b="1" i="1" dirty="0">
                <a:solidFill>
                  <a:prstClr val="black"/>
                </a:solidFill>
                <a:ea typeface="+mj-ea"/>
                <a:cs typeface="+mj-cs"/>
              </a:rPr>
              <a:t>                                                                                                                                  </a:t>
            </a:r>
            <a:r>
              <a:rPr lang="ru-RU" sz="1400" b="1" i="1" dirty="0" err="1">
                <a:solidFill>
                  <a:prstClr val="black"/>
                </a:solidFill>
                <a:ea typeface="+mj-ea"/>
                <a:cs typeface="+mj-cs"/>
              </a:rPr>
              <a:t>тыс.тенге</a:t>
            </a:r>
            <a:br>
              <a:rPr lang="ru-RU" sz="1400" b="1" i="1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sz="1400" i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496847"/>
              </p:ext>
            </p:extLst>
          </p:nvPr>
        </p:nvGraphicFramePr>
        <p:xfrm>
          <a:off x="570524" y="1057012"/>
          <a:ext cx="10081847" cy="533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4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4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0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335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2023г.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договоров гарантии на 01.09.2023г.</a:t>
                      </a:r>
                    </a:p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1007943" rtl="0" eaLnBrk="1" fontAlgn="ctr" latinLnBrk="0" hangingPunct="1"/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Акмолинская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879 210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188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-  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1 815 365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529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92 116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Алматинская область г Конаев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1 767 647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210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430 966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Атырауская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1 232 808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388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111 055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805 750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219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-  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Жамбылская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1 445 245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491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8 798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935 207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292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-  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1 079 212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328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119 981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Костанайская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946 596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247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-  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Кызылординская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1 199 560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476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128 022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Мангистауская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1 296 071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571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-  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1 231 849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319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-  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742 038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169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-  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1 057 811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245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129 375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г.Шымкент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940 585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388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-  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г.Алматы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1 723 489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638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-  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г.Астана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2 414 650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474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173 186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Абайская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599 304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197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12 399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Жетысуская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484 459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189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-  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Улытауская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137 326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85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-  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ИТОГО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22 734 180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6 643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1 205 898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0417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289</Words>
  <Application>Microsoft Office PowerPoint</Application>
  <PresentationFormat>Широкоэкранный</PresentationFormat>
  <Paragraphs>113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Абзал Ағыбайұлы Қуандық</dc:creator>
  <cp:lastModifiedBy>Динара Кунанбаева</cp:lastModifiedBy>
  <cp:revision>31</cp:revision>
  <dcterms:created xsi:type="dcterms:W3CDTF">2023-03-01T03:39:42Z</dcterms:created>
  <dcterms:modified xsi:type="dcterms:W3CDTF">2023-09-13T04:57:54Z</dcterms:modified>
</cp:coreProperties>
</file>